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Поручение о размещении информации в социальных сетях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04.05.2023</c:v>
              </c:pt>
              <c:pt idx="2">
                <c:v>08.05.2023</c:v>
              </c:pt>
            </c:strLit>
          </c:cat>
          <c:val>
            <c:numLit>
              <c:formatCode>General</c:formatCode>
              <c:ptCount val="3"/>
              <c:pt idx="0">
                <c:v>5</c:v>
              </c:pt>
              <c:pt idx="1">
                <c:v>7</c:v>
              </c:pt>
              <c:pt idx="2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0-A708-45EB-AF6D-94D7E0D82F53}"/>
            </c:ext>
          </c:extLst>
        </c:ser>
        <c:ser>
          <c:idx val="1"/>
          <c:order val="1"/>
          <c:tx>
            <c:v>Сбор и _x000d_
подготовка _x000d_
информации _x000d_
и передача _x000d_
для проверки_x000d_
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04.05.2023</c:v>
              </c:pt>
              <c:pt idx="2">
                <c:v>08.05.2023</c:v>
              </c:pt>
            </c:strLit>
          </c:cat>
          <c:val>
            <c:numLit>
              <c:formatCode>General</c:formatCode>
              <c:ptCount val="3"/>
              <c:pt idx="0">
                <c:v>20</c:v>
              </c:pt>
              <c:pt idx="1">
                <c:v>25</c:v>
              </c:pt>
              <c:pt idx="2">
                <c:v>15</c:v>
              </c:pt>
            </c:numLit>
          </c:val>
          <c:extLst>
            <c:ext xmlns:c16="http://schemas.microsoft.com/office/drawing/2014/chart" uri="{C3380CC4-5D6E-409C-BE32-E72D297353CC}">
              <c16:uniqueId val="{00000001-A708-45EB-AF6D-94D7E0D82F53}"/>
            </c:ext>
          </c:extLst>
        </c:ser>
        <c:ser>
          <c:idx val="2"/>
          <c:order val="2"/>
          <c:tx>
            <c:v>Передача информации для проверки заместителю директора по ВР_x000d_
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04.05.2023</c:v>
              </c:pt>
              <c:pt idx="2">
                <c:v>08.05.2023</c:v>
              </c:pt>
            </c:strLit>
          </c:cat>
          <c:val>
            <c:numLit>
              <c:formatCode>General</c:formatCode>
              <c:ptCount val="3"/>
              <c:pt idx="0">
                <c:v>5</c:v>
              </c:pt>
              <c:pt idx="1">
                <c:v>3</c:v>
              </c:pt>
              <c:pt idx="2">
                <c:v>8</c:v>
              </c:pt>
            </c:numLit>
          </c:val>
          <c:extLst>
            <c:ext xmlns:c16="http://schemas.microsoft.com/office/drawing/2014/chart" uri="{C3380CC4-5D6E-409C-BE32-E72D297353CC}">
              <c16:uniqueId val="{00000002-A708-45EB-AF6D-94D7E0D82F53}"/>
            </c:ext>
          </c:extLst>
        </c:ser>
        <c:ser>
          <c:idx val="3"/>
          <c:order val="3"/>
          <c:tx>
            <c:v>Проверяет информацию и отправляет на доработку_x000d_
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04.05.2023</c:v>
              </c:pt>
              <c:pt idx="2">
                <c:v>08.05.2023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15</c:v>
              </c:pt>
              <c:pt idx="2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3-A708-45EB-AF6D-94D7E0D82F53}"/>
            </c:ext>
          </c:extLst>
        </c:ser>
        <c:ser>
          <c:idx val="4"/>
          <c:order val="4"/>
          <c:tx>
            <c:v>Исправляет ошибки _x000d_
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04.05.2023</c:v>
              </c:pt>
              <c:pt idx="2">
                <c:v>08.05.2023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10</c:v>
              </c:pt>
              <c:pt idx="2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4-A708-45EB-AF6D-94D7E0D82F53}"/>
            </c:ext>
          </c:extLst>
        </c:ser>
        <c:ser>
          <c:idx val="5"/>
          <c:order val="5"/>
          <c:tx>
            <c:v>Передает исправленный вариант на проверку заместителю директора по ВР_x000d_
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04.05.2023</c:v>
              </c:pt>
              <c:pt idx="2">
                <c:v>08.05.2023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5</c:v>
              </c:pt>
              <c:pt idx="2">
                <c:v>15</c:v>
              </c:pt>
            </c:numLit>
          </c:val>
          <c:extLst>
            <c:ext xmlns:c16="http://schemas.microsoft.com/office/drawing/2014/chart" uri="{C3380CC4-5D6E-409C-BE32-E72D297353CC}">
              <c16:uniqueId val="{00000005-A708-45EB-AF6D-94D7E0D82F53}"/>
            </c:ext>
          </c:extLst>
        </c:ser>
        <c:ser>
          <c:idx val="6"/>
          <c:order val="6"/>
          <c:tx>
            <c:v>Проверяет новый текст   и размещает в социальных сетях_x000d_
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04.05.2023</c:v>
              </c:pt>
              <c:pt idx="2">
                <c:v>08.05.2023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15</c:v>
              </c:pt>
              <c:pt idx="2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6-A708-45EB-AF6D-94D7E0D82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7"/>
          <c:order val="7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04.05.2023</c:v>
              </c:pt>
              <c:pt idx="2">
                <c:v>08.05.2023</c:v>
              </c:pt>
            </c:strLit>
          </c:cat>
          <c:val>
            <c:numLit>
              <c:formatCode>General</c:formatCode>
              <c:ptCount val="3"/>
              <c:pt idx="0">
                <c:v>75</c:v>
              </c:pt>
              <c:pt idx="1">
                <c:v>80</c:v>
              </c:pt>
              <c:pt idx="2">
                <c:v>56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7-A708-45EB-AF6D-94D7E0D82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8"/>
          <c:order val="8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10</c:v>
              </c:pt>
              <c:pt idx="2">
                <c:v>10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8-A708-45EB-AF6D-94D7E0D82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Сбор и _x000d_
подготовка _x000d_
информации _x000d_
_x000d_
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07.07.2023</c:v>
              </c:pt>
              <c:pt idx="1">
                <c:v>19.07.2023</c:v>
              </c:pt>
              <c:pt idx="2">
                <c:v>23.07.2023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10</c:v>
              </c:pt>
              <c:pt idx="2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0-6386-4784-9251-3C7636F93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1"/>
          <c:order val="1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07.07.2023</c:v>
              </c:pt>
              <c:pt idx="1">
                <c:v>19.07.2023</c:v>
              </c:pt>
              <c:pt idx="2">
                <c:v>23.07.2023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10</c:v>
              </c:pt>
              <c:pt idx="2">
                <c:v>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6386-4784-9251-3C7636F93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2"/>
          <c:order val="2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10</c:v>
              </c:pt>
              <c:pt idx="2">
                <c:v>10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6386-4784-9251-3C7636F93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108276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00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Оптимизация процесса: Размещение информации и объявлений в социальных сетях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
</a:t>
            </a:r>
            <a:r>
              <a:rPr lang="ru-RU" sz="16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Татьяна Алексеевна Дзюбан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МБОУ СОШ №3 с. Огоньки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620375" cy="7553325"/>
          <a:chOff x="361950" y="180975"/>
          <a:chExt cx="10620375" cy="7553325"/>
        </a:xfrm>
      </p:grpSpPr>
      <p:pic>
        <p:nvPicPr>
          <p:cNvPr id="4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Передача материалов  в электронном виде
2. Создание шаблона для размещения информации в социальных сетях  (с указанием точных требований к количеству редактирований и оформлению) 
3. Обучение педагога-организатора работе в соц.сетях
4. Разработка алгоритма подготовки информации для соц.сетей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Задание на размещение информации о проведенном мероприятии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Педагог-организатор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и 
подготовка 
информации 
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1,2,3,4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424815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Информация  в социальных сетях размещена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705975" cy="56388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Подготовка и размещение информации в социальных сетях образовательной организации,мин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40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1475" y="1436370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Дзюбан Татьяна Алексеевна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</a:t>
            </a:r>
            <a:endParaRPr lang="ru-RU" sz="1200" u="none" spc="0" dirty="0" smtClean="0">
              <a:solidFill>
                <a:srgbClr val="000000">
                  <a:alpha val="100000"/>
                </a:srgbClr>
              </a:solidFill>
              <a:latin typeface="Scada"/>
            </a:endParaRP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по 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воспитательной работе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Калинина Вероника Николаевна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МБОУ СОШ №3 с. Огоньки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Власова Валерия Валерьевна
</a:t>
            </a: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 - организатор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65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Реутова Марина Александровна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методист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Ткаченко Ян Павлович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учитель истории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790" y="1619250"/>
            <a:ext cx="1239166" cy="16003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740" y="1596915"/>
            <a:ext cx="1565760" cy="16566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8" y="4743450"/>
            <a:ext cx="1380822" cy="15871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78" y="4743450"/>
            <a:ext cx="1008112" cy="13673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18" y="4604268"/>
            <a:ext cx="1368979" cy="16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6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10086975" cy="2362200"/>
        </p:xfrm>
        <a:graphic>
          <a:graphicData uri="http://schemas.openxmlformats.org/drawingml/2006/table">
            <a:tbl>
              <a:tblPr firstRow="1" bandRow="1"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шаблона для размещения информации  в социальных сетях (с указанием точных требований к количеству редактирований и оформлению)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Своевременное размещение срочной и важной информации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Передача материалов в электронном виде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временных затрат на передачу  и транспортировку бумажного носителя с  информацией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Обучение педагога-организатора работе  в соц.сетях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Сокращены временные потери при согласовании текста новостей, наличие ошибок и исправлений с последующей доработкой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алгоритма подготовки информации для соц.сетей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Сокращено время обработки важной и актуальной информации для родителей, учащихся, сотрудников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410325"/>
          <a:chOff x="361950" y="180975"/>
          <a:chExt cx="10439400" cy="6410325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1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 шаблона для размещения информации  в социальных сетях (с указанием точных требований к количеству редактирований и оформлению) 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Своевременное размещение срочной и важной информации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5626" y="2627709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986" y="3238499"/>
            <a:ext cx="6639272" cy="373205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296025"/>
          <a:chOff x="361950" y="180975"/>
          <a:chExt cx="10439400" cy="6296025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Передача материалов в электронном виде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Отсутствие временных затрат на передачу  и транспортировку бумажного носителя с  информацией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3578" y="269971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562" y="3505200"/>
            <a:ext cx="5776615" cy="310596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3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Обучение педагога-организатора работе  в соц.сетях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Сокращены временные потери при согласовании текста новостей, наличие ошибок и исправлений с последующей доработкой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5546" y="2483693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986" y="3505200"/>
            <a:ext cx="4562475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3437"/>
            <a:ext cx="5953875" cy="33490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410325"/>
          <a:chOff x="361950" y="180975"/>
          <a:chExt cx="10439400" cy="6410325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4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алгоритма подготовки информации для соц.сетей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Сокращено время обработки важной и актуальной информации для родителей, учащихся, сотрудников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4125" y="269971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5" y="3222937"/>
            <a:ext cx="5992639" cy="3368571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067175"/>
          <a:chOff x="361950" y="180975"/>
          <a:chExt cx="10439400" cy="40671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СТАНДАРТЫ И НОРМАТИВЫ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438275"/>
            <a:ext cx="4676775" cy="26289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МБОУ СОШ №3 с. Огоньки 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Муниципальное бюджетное общеобразовательное учреждение "Средняя школа 3 с.Огоньки"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Начало: задание на размещение информации о проведенном мероприятии; конец:   информация в социальных сетях размещена в установленный срок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Дзюбан Татьяна Алексеевна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заместитель директора по воспитательной работе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Калинина Вероника Николаевна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Директор МБОУ СОШ №3 с. Огоньки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Власова Валерия Валерьевна; Реутова Марина Александровна; Ткаченко Ян Павлович;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Длительный процесс написания информационных текстов;
Временные потери при согласовании текста новостей, наличие ошибок и исправлений с последующей доработкой;
Несвоевременное размещение срочной и важной информации
Избыточность информации при освещении событий учреждения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Избыточная обработка важной и актуальной информации для родителей, учащихся, сотрудников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61950" y="3781425"/>
          <a:ext cx="4686300" cy="563880"/>
        </p:xfrm>
        <a:graphic>
          <a:graphicData uri="http://schemas.openxmlformats.org/drawingml/2006/table">
            <a:tbl>
              <a:tblPr firstRow="1" bandRow="1"/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Подготовка и размещение информации в социальных сетях образовательной организации,мин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81650" y="3781425"/>
          <a:ext cx="4867275" cy="2971800"/>
        </p:xfrm>
        <a:graphic>
          <a:graphicData uri="http://schemas.openxmlformats.org/drawingml/2006/table">
            <a:tbl>
              <a:tblPr firstRow="1" bandRow="1"/>
              <a:tblGrid>
                <a:gridCol w="341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04.08.2023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11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75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Предоставление информации для размещения в социальных сетях на бумажном носителе
2. Некачественное оформление информации 
3. Временные потери на передачу  и транспортировку бумажного носителя с  информацией
4. Отсутствие алгоритма размещения информации в соц.сетях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Задание на размещение информации о проведенном мероприятии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Поручение о размещении информации в социальных сетях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Педагог-организатор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и 
подготовка 
информации 
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Педагог-организатор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Передача информации для проверки заместителю директора по ВР
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Проверяет информацию и отправляет на доработку
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Педагог-организатор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Исправляет ошибки 
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313372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Педагог-организатор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Передает исправленный вариант на проверку заместителю директора по ВР
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5" name="TextBox 9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489585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9" name="TextBox 98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2" name="TextBox 101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Проверяет новый текст   и размещает в социальных сетях
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7" name="TextBox 106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9" name="TextBox 108"/>
          <p:cNvSpPr txBox="1"/>
          <p:nvPr/>
        </p:nvSpPr>
        <p:spPr>
          <a:xfrm>
            <a:off x="65532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2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75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Предоставление информации для размещения в социальных сетях на бумажном носителе
2. Некачественное оформление информации 
3. Временные потери на передачу  и транспортировку бумажного носителя с  информацией
4. Отсутствие алгоритма размещения информации в соц.сетях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Информация  в социальных сетях размещена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944100" cy="182880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Предоставление информации для размещения в социальных сетях на бумажном носителе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готовых текстов в электронном виде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базы шаблонов для размещения информации в социальных сетях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Некачественное оформление информации 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 у педагога -организатора знаний и навыков по оформлению информации для размещения в соц.сетях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Обучение педагога-организатора работе в соц.сетях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Временные потери на передачу  и транспортировку бумажного носителя с  информацией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Привычка работать  с бумажным документооборотом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Передача информации  электронном виде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620375" cy="7553325"/>
          <a:chOff x="361950" y="180975"/>
          <a:chExt cx="10620375" cy="7553325"/>
        </a:xfrm>
      </p:grpSpPr>
      <p:pic>
        <p:nvPicPr>
          <p:cNvPr id="4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Создание шаблона для размещения информации в социальных сетях  (с указанием точных требований к количеству редактирований и оформлению) 
2. Передача материалов  в электронном виде
3. Обучение педагога-организатора работе в соц. сетях
4. Разработка алгоритма подготовки информации для соц.сетей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Задание на размещение информации о проведенном мероприятии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Педагог-организатор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и 
подготовка 
информации 
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1,2,3,4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424815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Информация  в социальных сетях размещена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4825" y="1438275"/>
          <a:ext cx="9715500" cy="274320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Обучение педагога-организатора работе  в соц.сетях
(Ответственный: Ткаченко Ян Павлович)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алгоритма подготовки информации для соц.сетей
(Ответственный: Реутова Марина Александровна)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шаблона для размещения информации  в социальных сетях (с указанием точных требований к количеству редактирований и оформлению) 
(Ответственный: Реутова Марина Александровна)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Передача материалов в электронном виде
(Ответственный: Власова Валерия Валерьевна)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Произвольный</PresentationFormat>
  <Paragraphs>287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Calibri</vt:lpstr>
      <vt:lpstr>Scada</vt:lpstr>
      <vt:lpstr>Theme93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122</cp:lastModifiedBy>
  <cp:revision>1</cp:revision>
  <dcterms:created xsi:type="dcterms:W3CDTF">2023-08-15T02:28:08Z</dcterms:created>
  <dcterms:modified xsi:type="dcterms:W3CDTF">2023-08-15T02:31:19Z</dcterms:modified>
  <cp:category/>
</cp:coreProperties>
</file>