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Начало урока, Построение учащихся, сверка  с журналом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2</c:v>
              </c:pt>
              <c:pt idx="1">
                <c:v>2</c:v>
              </c:pt>
              <c:pt idx="2">
                <c:v>2</c:v>
              </c:pt>
            </c:numLit>
          </c:val>
          <c:extLst>
            <c:ext xmlns:c16="http://schemas.microsoft.com/office/drawing/2014/chart" uri="{C3380CC4-5D6E-409C-BE32-E72D297353CC}">
              <c16:uniqueId val="{00000000-139E-4FFC-BFDF-7ACB5C8A2F53}"/>
            </c:ext>
          </c:extLst>
        </c:ser>
        <c:ser>
          <c:idx val="1"/>
          <c:order val="1"/>
          <c:tx>
            <c:v>Поиск необходимого инвентаря, сборка комплекта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5</c:v>
              </c:pt>
              <c:pt idx="1">
                <c:v>10</c:v>
              </c:pt>
              <c:pt idx="2">
                <c:v>7</c:v>
              </c:pt>
            </c:numLit>
          </c:val>
          <c:extLst>
            <c:ext xmlns:c16="http://schemas.microsoft.com/office/drawing/2014/chart" uri="{C3380CC4-5D6E-409C-BE32-E72D297353CC}">
              <c16:uniqueId val="{00000001-139E-4FFC-BFDF-7ACB5C8A2F53}"/>
            </c:ext>
          </c:extLst>
        </c:ser>
        <c:ser>
          <c:idx val="2"/>
          <c:order val="2"/>
          <c:tx>
            <c:v>Выдача инвентаря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7</c:v>
              </c:pt>
              <c:pt idx="1">
                <c:v>10</c:v>
              </c:pt>
              <c:pt idx="2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2-139E-4FFC-BFDF-7ACB5C8A2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3"/>
          <c:order val="3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14</c:v>
              </c:pt>
              <c:pt idx="1">
                <c:v>22</c:v>
              </c:pt>
              <c:pt idx="2">
                <c:v>14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139E-4FFC-BFDF-7ACB5C8A2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4"/>
          <c:order val="4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6</c:v>
              </c:pt>
              <c:pt idx="1">
                <c:v>6</c:v>
              </c:pt>
              <c:pt idx="2">
                <c:v>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139E-4FFC-BFDF-7ACB5C8A2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Начало урока, Построение учащихся, сверка  с журналом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2</c:v>
              </c:pt>
              <c:pt idx="1">
                <c:v>2</c:v>
              </c:pt>
              <c:pt idx="2">
                <c:v>2</c:v>
              </c:pt>
            </c:numLit>
          </c:val>
          <c:extLst>
            <c:ext xmlns:c16="http://schemas.microsoft.com/office/drawing/2014/chart" uri="{C3380CC4-5D6E-409C-BE32-E72D297353CC}">
              <c16:uniqueId val="{00000000-4362-4465-8CEC-4760D73ABA19}"/>
            </c:ext>
          </c:extLst>
        </c:ser>
        <c:ser>
          <c:idx val="1"/>
          <c:order val="1"/>
          <c:tx>
            <c:v>Поиск необходимого инвентаря, сборка комплекта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3</c:v>
              </c:pt>
              <c:pt idx="1">
                <c:v>2</c:v>
              </c:pt>
              <c:pt idx="2">
                <c:v>3</c:v>
              </c:pt>
            </c:numLit>
          </c:val>
          <c:extLst>
            <c:ext xmlns:c16="http://schemas.microsoft.com/office/drawing/2014/chart" uri="{C3380CC4-5D6E-409C-BE32-E72D297353CC}">
              <c16:uniqueId val="{00000001-4362-4465-8CEC-4760D73ABA19}"/>
            </c:ext>
          </c:extLst>
        </c:ser>
        <c:ser>
          <c:idx val="2"/>
          <c:order val="2"/>
          <c:tx>
            <c:v>Выдача инвентаря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3</c:v>
              </c:pt>
              <c:pt idx="1">
                <c:v>4</c:v>
              </c:pt>
              <c:pt idx="2">
                <c:v>5</c:v>
              </c:pt>
            </c:numLit>
          </c:val>
          <c:extLst>
            <c:ext xmlns:c16="http://schemas.microsoft.com/office/drawing/2014/chart" uri="{C3380CC4-5D6E-409C-BE32-E72D297353CC}">
              <c16:uniqueId val="{00000002-4362-4465-8CEC-4760D73AB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3"/>
          <c:order val="3"/>
          <c:tx>
            <c:v> </c:v>
          </c:tx>
          <c:spPr>
            <a:ln w="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Наблюдение1</c:v>
              </c:pt>
              <c:pt idx="1">
                <c:v>Наблюдение2</c:v>
              </c:pt>
              <c:pt idx="2">
                <c:v>Наблюдение3</c:v>
              </c:pt>
            </c:strLit>
          </c:cat>
          <c:val>
            <c:numLit>
              <c:formatCode>General</c:formatCode>
              <c:ptCount val="3"/>
              <c:pt idx="0">
                <c:v>8</c:v>
              </c:pt>
              <c:pt idx="1">
                <c:v>8</c:v>
              </c:pt>
              <c:pt idx="2">
                <c:v>10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4362-4465-8CEC-4760D73AB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4"/>
          <c:order val="4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6</c:v>
              </c:pt>
              <c:pt idx="1">
                <c:v>6</c:v>
              </c:pt>
              <c:pt idx="2">
                <c:v>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4362-4465-8CEC-4760D73AB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мин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0">
            <a:noFill/>
          </a:ln>
        </c:spPr>
        <c:crossAx val="52743552"/>
        <c:crosses val="autoZero"/>
        <c:crossBetween val="between"/>
      </c:valAx>
    </c:plotArea>
    <c:legend>
      <c:legendPos val="r"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68582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0448925" cy="7562850"/>
          <a:chOff x="0" y="0"/>
          <a:chExt cx="10448925" cy="756285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361950" cy="7562850"/>
          </a:xfrm>
          <a:prstGeom prst="rect">
            <a:avLst/>
          </a:prstGeom>
          <a:solidFill>
            <a:srgbClr val="CC9933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2524125" cy="75628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1950"/>
            <a:ext cx="2000250" cy="1400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8500" y="2343150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Отчетная презентация проекта повышения эффективности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8500" y="2771775"/>
            <a:ext cx="720090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3238500" y="2876550"/>
            <a:ext cx="720090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8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Оптимизация процесса подготовки к уроку физической культуры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575" y="4324350"/>
            <a:ext cx="4324350" cy="26955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ДОКЛАДЧИК:
</a:t>
            </a:r>
            <a:r>
              <a:rPr lang="ru-RU" sz="16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Татьяна Алексеевна Дзюбан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заместитель директора по ВР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ОРГАНИЗАЦИЯ: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МБОУ СОШ №3 с. Огоньки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0" y="7019925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no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2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РЕЗУЛЬТАТЫ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Комментарий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Повышение качества образовательного процесса,%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68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85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на выдачу и уборку инвентаря,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6-8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6-8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задержек при проведении уроков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есть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" y="4324350"/>
            <a:ext cx="9001125" cy="2876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Решение: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Закрыть проект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Комментарии к решению: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600450"/>
          <a:chOff x="361950" y="180975"/>
          <a:chExt cx="10439400" cy="360045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323850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40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4572000"/>
          <a:chOff x="361950" y="180975"/>
          <a:chExt cx="10439400" cy="4572000"/>
        </a:xfrm>
      </p:grpSpPr>
      <p:pic>
        <p:nvPicPr>
          <p:cNvPr id="1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КОМАНДА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ВЛАДЕЛЕЦ ПРОЦЕССА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1950" y="1514475"/>
            <a:ext cx="4314825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Шатько Ирина Валентиновна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Заведующая хозяйством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8725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РУКОВОДИТЕЛЬ ПРОЕКТА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38725" y="1514475"/>
            <a:ext cx="43243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5038725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Калинина Вероника Николаевна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МБОУ СОШ №3 с. Огоньки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287655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КОМАНДА ПРОЕКТА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1950" y="3314700"/>
            <a:ext cx="100774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3619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Карасев Семен Андреевич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Плотникова Оксана Васильевна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Специалист по кадрам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06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Попова Ирина Андреевна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Экономист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75" y="1590676"/>
            <a:ext cx="1268704" cy="16916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94" y="1569577"/>
            <a:ext cx="1577401" cy="16689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6" y="4355901"/>
            <a:ext cx="1821182" cy="21888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4" y="4293045"/>
            <a:ext cx="1914525" cy="23145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52" y="4102134"/>
            <a:ext cx="1916776" cy="25557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10086975" cy="1066800"/>
        </p:xfrm>
        <a:graphic>
          <a:graphicData uri="http://schemas.openxmlformats.org/drawingml/2006/table">
            <a:tbl>
              <a:tblPr firstRow="1" bandRow="1"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Эффект от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списков  с данными учеников по классам, размещение инвентаря по комплектам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Быстрый поиск и выдача комплектов под потребности ученика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Рациональное логистическое расположение мебели, визуализация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Сокращение времени подготовки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места выдачи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очереди при выдаче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1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Создание списков  с данными учеников по классам, размещение инвентаря по комплектам 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Быстрый поиск и выдача комплектов под потребности ученика 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2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Рациональное логистическое расположение мебели, визуализация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Сокращение времени подготовки инвентаря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3 /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Создание места выдачи инвентаря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Отсутствие очереди при выдаче инвентаря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5346" y="354774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dirty="0" smtClean="0">
                <a:solidFill>
                  <a:srgbClr val="009900">
                    <a:alpha val="100000"/>
                  </a:srgbClr>
                </a:solidFill>
                <a:latin typeface="Scada"/>
              </a:rPr>
              <a:t>БЫЛО:</a:t>
            </a:r>
            <a:endParaRPr lang="ru-RU" sz="1200" b="1" u="none" spc="0" dirty="0">
              <a:solidFill>
                <a:srgbClr val="009900">
                  <a:alpha val="100000"/>
                </a:srgbClr>
              </a:solidFill>
              <a:latin typeface="Scad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7" y="5129212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 dirty="0" smtClean="0">
                <a:solidFill>
                  <a:srgbClr val="009900">
                    <a:alpha val="100000"/>
                  </a:srgbClr>
                </a:solidFill>
                <a:latin typeface="Scada"/>
              </a:rPr>
              <a:t>НЕТ</a:t>
            </a:r>
            <a:endParaRPr lang="ru-RU" sz="1200" b="1" u="none" spc="0" dirty="0">
              <a:solidFill>
                <a:srgbClr val="009900">
                  <a:alpha val="100000"/>
                </a:srgbClr>
              </a:solidFill>
              <a:latin typeface="Scad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3419475"/>
          <a:ext cx="10077450" cy="3781425"/>
          <a:chOff x="361950" y="3419475"/>
          <a:chExt cx="10077450" cy="3781425"/>
        </a:xfrm>
      </p:grpSpPr>
      <p:sp>
        <p:nvSpPr>
          <p:cNvPr id="2" name="TextBox 1"/>
          <p:cNvSpPr txBox="1"/>
          <p:nvPr/>
        </p:nvSpPr>
        <p:spPr>
          <a:xfrm>
            <a:off x="361950" y="3419475"/>
            <a:ext cx="97155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Спасибо за внимание.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80975" y="180975"/>
          <a:ext cx="10620375" cy="6838950"/>
          <a:chOff x="180975" y="180975"/>
          <a:chExt cx="10620375" cy="683895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КАРТОЧКА ПРОЕКТА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0675" y="895350"/>
            <a:ext cx="0" cy="594360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80975" y="3343275"/>
            <a:ext cx="10439400" cy="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Вовлеченные лица и рамки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25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2. Обоснование выбора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Заказчики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МБОУ СОШ №3 с. Огоньки 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Периметр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Муниципальное бюджетное общеобразовательное учреждение "Средняя школа 3 с.Огоньки"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Границы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Начало: Потребность  в сокращении времени выдачи инвентаря  на уроке физической культуры; конец: Инвентарь получен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Владелец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Шатько Ирина Валентиновна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Заведующая хозяйством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Руководитель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Калинина Вероника Николаевна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Директор МБОУ СОШ №3 с. Огоньки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Команда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Карасев Семен Андреевич; Плотникова Оксана Васильевна; Попова Ирина Андреевна;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25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Описание проблемы: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Длительное время выдачи инвентаря
Задержка проведения образовательной деятельности  в спортивном зале,
Отсутствие свободных площадей для хранения спортивного инвентаря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Ключевой риск: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Излишняя трата времени на подготовку  к занятию в спортивном зале Неудовлетворенность педагогов по организации уроков физической культуры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3. Цели и плановый эффект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2625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4. Ключевые события проекта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619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Повышение качества образовательного процесса,%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68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85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на выдачу и уборку инвентаря, мин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6-8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задержек при проведении уроков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есть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5816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4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Начало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Окончание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Старт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 Диагностика и целевое состояние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1.1. Разработка текущей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1.2. Сбор фактических данных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22.04.2023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1.3. Разработка целевой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1.4. Разработка плана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 Реализация плана мероприятий по улучшению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2.1. Совещание по защите подходов внедрения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30.04.2023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2.2. Внедрение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 Анализ результатов и закрытие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3.1. Мониторинг достигнутых результатов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31.05.2023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3.2. Оформление карты достигнутого состояния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3.3. Разработка стандарта/норматива и тиражирование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05.07.2023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3.4. Закрытие проекта (отчет руководителю)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06.07.2023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08.07.2023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6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ТЕКУЩЕГО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14 мин
</a:t>
            </a:r>
            <a:r>
              <a:rPr lang="ru-RU" sz="1100" b="1" u="sng" spc="0">
                <a:solidFill>
                  <a:srgbClr val="990000">
                    <a:alpha val="100000"/>
                  </a:srgbClr>
                </a:solidFill>
                <a:latin typeface="Scada"/>
              </a:rPr>
              <a:t>Проблемы: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Долгий поиск и комплектация инвентаря под потребности ученика
2. Хаотичное размещение инвентаря
3. Образование очереди за получением инвентаря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 в сокращении времени выдачи инвентаря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культуры, учащиеся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урока, Построение учащихся, сверка  с журналом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2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0194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5-10 мин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необходимого инвентаря, сборка комплекта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6" name="TextBox 45"/>
          <p:cNvSpPr txBox="1"/>
          <p:nvPr/>
        </p:nvSpPr>
        <p:spPr>
          <a:xfrm>
            <a:off x="4895850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1" name="TextBox 50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7-10 мин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Выдача инвентаря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665797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Инвентарь получен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СБОР ФАКТИЧЕСКИХ ДАННЫХ ПРОЦЕССА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АНАЛИЗ И РЕШЕНИЕ ПРОБЛЕМ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Проблема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Причина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Долгий поиск и комплектация инвентаря под потребности ученика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системы хранения и комплектации, отсутствие информации о данных ученика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списков  с данными учеников по классам, размещение инвентаря по комплектам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Хаотичное размещение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Неудобное расположение мебели для хранения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Рациональное логистическое расположение мебели, визуализация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Образование очереди за получением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Маленькое помещение для выдачи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места выдачи инвентаря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6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ЦЕЛЕВОГО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6 мин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Предлагаемые 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Создание списков  с данными учеников по классам, размещение инвентаря по комплектам 
2. Рациональное логистическое расположение мебели, визуализация
3. Создание места выдачи инвентаря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 в сокращении времени выдачи инвентаря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культуры, учащиеся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урока, Построение учащихся, сверка  с журналом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2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0194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2-5 мин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необходимого инвентаря, сборка комплекта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6" name="TextBox 45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1" name="TextBox 50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2-5 мин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Выдача инвентаря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2,3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Выдача инвентаря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ПЛАН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4825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Задача, Ответственный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План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Замечания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Статус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списков  с данными учеников по классам, размещение инвентаря по комплектам 
(Ответственный: Карасев Семен Андреевич)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06.06.2023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06.06.2923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Рациональное логистическое расположение мебели, визуализация
(Ответственный: Плотникова Оксана Васильевна)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Создание места выдачи инвентаря
(Ответственный: Попова Ирина Андреевна)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19.06.2023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МОНИТОРИНГ ДОСТИГНУТЫХ РЕЗУЛЬТАТОВ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6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ДОСТИГНУТОГО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6 мин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Создание списков с данными учеников по классам, размещение инвентаря по комплектам
2. Рациональное логистическое расположение мебели, визуализация
3. Создание места выдачи инвентаря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Потребность  в сокращении времени выдачи инвентаря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 мин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культуры, учащиеся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урока, Построение учащихся, сверка  с журналом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2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0194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2-5 мин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Поиск необходимого инвентаря, сборка комплекта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13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6" name="TextBox 45"/>
          <p:cNvSpPr txBox="1"/>
          <p:nvPr/>
        </p:nvSpPr>
        <p:spPr>
          <a:xfrm>
            <a:off x="4895850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1" name="TextBox 50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2-5 мин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Учитель физической культуры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Выдача инвентаря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73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665797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2,3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Выдача инвентаря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8">
  <a:themeElements>
    <a:clrScheme name="Theme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Произвольный</PresentationFormat>
  <Paragraphs>281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Calibri</vt:lpstr>
      <vt:lpstr>Scada</vt:lpstr>
      <vt:lpstr>Theme18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122</cp:lastModifiedBy>
  <cp:revision>1</cp:revision>
  <dcterms:created xsi:type="dcterms:W3CDTF">2023-06-27T04:59:59Z</dcterms:created>
  <dcterms:modified xsi:type="dcterms:W3CDTF">2023-06-27T05:09:44Z</dcterms:modified>
  <cp:category/>
</cp:coreProperties>
</file>