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0" r:id="rId16"/>
    <p:sldId id="272" r:id="rId17"/>
    <p:sldId id="273" r:id="rId18"/>
    <p:sldId id="274" r:id="rId19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Подготовка учебных пособий и раздаточного материала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05.05.2023</c:v>
              </c:pt>
              <c:pt idx="2">
                <c:v>11.05.2023</c:v>
              </c:pt>
            </c:strLit>
          </c:cat>
          <c:val>
            <c:numLit>
              <c:formatCode>General</c:formatCode>
              <c:ptCount val="3"/>
              <c:pt idx="0">
                <c:v>115</c:v>
              </c:pt>
              <c:pt idx="1">
                <c:v>125</c:v>
              </c:pt>
              <c:pt idx="2">
                <c:v>120</c:v>
              </c:pt>
            </c:numLit>
          </c:val>
          <c:extLst>
            <c:ext xmlns:c16="http://schemas.microsoft.com/office/drawing/2014/chart" uri="{C3380CC4-5D6E-409C-BE32-E72D297353CC}">
              <c16:uniqueId val="{00000000-22F2-4F7A-9C65-862B607D411C}"/>
            </c:ext>
          </c:extLst>
        </c:ser>
        <c:ser>
          <c:idx val="1"/>
          <c:order val="1"/>
          <c:tx>
            <c:v>Встреча обучающегося или перемещение из кабинета в кабинет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05.05.2023</c:v>
              </c:pt>
              <c:pt idx="2">
                <c:v>11.05.2023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5</c:v>
              </c:pt>
              <c:pt idx="2">
                <c:v>20</c:v>
              </c:pt>
            </c:numLit>
          </c:val>
          <c:extLst>
            <c:ext xmlns:c16="http://schemas.microsoft.com/office/drawing/2014/chart" uri="{C3380CC4-5D6E-409C-BE32-E72D297353CC}">
              <c16:uniqueId val="{00000001-22F2-4F7A-9C65-862B607D411C}"/>
            </c:ext>
          </c:extLst>
        </c:ser>
        <c:ser>
          <c:idx val="2"/>
          <c:order val="2"/>
          <c:tx>
            <c:v>Проведение занятия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05.05.2023</c:v>
              </c:pt>
              <c:pt idx="2">
                <c:v>11.05.2023</c:v>
              </c:pt>
            </c:strLit>
          </c:cat>
          <c:val>
            <c:numLit>
              <c:formatCode>General</c:formatCode>
              <c:ptCount val="3"/>
              <c:pt idx="0">
                <c:v>30</c:v>
              </c:pt>
              <c:pt idx="1">
                <c:v>25</c:v>
              </c:pt>
              <c:pt idx="2">
                <c:v>35</c:v>
              </c:pt>
            </c:numLit>
          </c:val>
          <c:extLst>
            <c:ext xmlns:c16="http://schemas.microsoft.com/office/drawing/2014/chart" uri="{C3380CC4-5D6E-409C-BE32-E72D297353CC}">
              <c16:uniqueId val="{00000002-22F2-4F7A-9C65-862B607D411C}"/>
            </c:ext>
          </c:extLst>
        </c:ser>
        <c:ser>
          <c:idx val="3"/>
          <c:order val="3"/>
          <c:tx>
            <c:v>Уборка учебных  и раздаточных материалов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05.05.2023</c:v>
              </c:pt>
              <c:pt idx="2">
                <c:v>11.05.2023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3</c:v>
              </c:pt>
              <c:pt idx="2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3-22F2-4F7A-9C65-862B607D4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4"/>
          <c:order val="4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05.05.2023</c:v>
              </c:pt>
              <c:pt idx="2">
                <c:v>11.05.2023</c:v>
              </c:pt>
            </c:strLit>
          </c:cat>
          <c:val>
            <c:numLit>
              <c:formatCode>General</c:formatCode>
              <c:ptCount val="3"/>
              <c:pt idx="0">
                <c:v>165</c:v>
              </c:pt>
              <c:pt idx="1">
                <c:v>158</c:v>
              </c:pt>
              <c:pt idx="2">
                <c:v>182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22F2-4F7A-9C65-862B607D4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5"/>
          <c:order val="5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47</c:v>
              </c:pt>
              <c:pt idx="1">
                <c:v>47</c:v>
              </c:pt>
              <c:pt idx="2">
                <c:v>47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22F2-4F7A-9C65-862B607D4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Подготовка учебных пособий и раздаточного материала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21.06.2023</c:v>
              </c:pt>
              <c:pt idx="1">
                <c:v>23.06.2023</c:v>
              </c:pt>
              <c:pt idx="2">
                <c:v>25.06.2023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15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0-71FC-446B-964E-D4E47FB3FA99}"/>
            </c:ext>
          </c:extLst>
        </c:ser>
        <c:ser>
          <c:idx val="1"/>
          <c:order val="1"/>
          <c:tx>
            <c:v>Встреча обучающегося или перемещение из кабинета в кабинет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21.06.2023</c:v>
              </c:pt>
              <c:pt idx="1">
                <c:v>23.06.2023</c:v>
              </c:pt>
              <c:pt idx="2">
                <c:v>25.06.2023</c:v>
              </c:pt>
            </c:strLit>
          </c:cat>
          <c:val>
            <c:numLit>
              <c:formatCode>General</c:formatCode>
              <c:ptCount val="3"/>
              <c:pt idx="0">
                <c:v>2</c:v>
              </c:pt>
              <c:pt idx="1">
                <c:v>1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71FC-446B-964E-D4E47FB3FA99}"/>
            </c:ext>
          </c:extLst>
        </c:ser>
        <c:ser>
          <c:idx val="2"/>
          <c:order val="2"/>
          <c:tx>
            <c:v>Проведение занятия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21.06.2023</c:v>
              </c:pt>
              <c:pt idx="1">
                <c:v>23.06.2023</c:v>
              </c:pt>
              <c:pt idx="2">
                <c:v>25.06.2023</c:v>
              </c:pt>
            </c:strLit>
          </c:cat>
          <c:val>
            <c:numLit>
              <c:formatCode>General</c:formatCode>
              <c:ptCount val="3"/>
              <c:pt idx="0">
                <c:v>30</c:v>
              </c:pt>
              <c:pt idx="1">
                <c:v>30</c:v>
              </c:pt>
              <c:pt idx="2">
                <c:v>30</c:v>
              </c:pt>
            </c:numLit>
          </c:val>
          <c:extLst>
            <c:ext xmlns:c16="http://schemas.microsoft.com/office/drawing/2014/chart" uri="{C3380CC4-5D6E-409C-BE32-E72D297353CC}">
              <c16:uniqueId val="{00000002-71FC-446B-964E-D4E47FB3FA99}"/>
            </c:ext>
          </c:extLst>
        </c:ser>
        <c:ser>
          <c:idx val="3"/>
          <c:order val="3"/>
          <c:tx>
            <c:v>Уборка учебных  и раздаточных материалов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21.06.2023</c:v>
              </c:pt>
              <c:pt idx="1">
                <c:v>23.06.2023</c:v>
              </c:pt>
              <c:pt idx="2">
                <c:v>25.06.2023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2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71FC-446B-964E-D4E47FB3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4"/>
          <c:order val="4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21.06.2023</c:v>
              </c:pt>
              <c:pt idx="1">
                <c:v>23.06.2023</c:v>
              </c:pt>
              <c:pt idx="2">
                <c:v>25.06.2023</c:v>
              </c:pt>
            </c:strLit>
          </c:cat>
          <c:val>
            <c:numLit>
              <c:formatCode>General</c:formatCode>
              <c:ptCount val="3"/>
              <c:pt idx="0">
                <c:v>53</c:v>
              </c:pt>
              <c:pt idx="1">
                <c:v>48</c:v>
              </c:pt>
              <c:pt idx="2">
                <c:v>42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71FC-446B-964E-D4E47FB3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5"/>
          <c:order val="5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47</c:v>
              </c:pt>
              <c:pt idx="1">
                <c:v>47</c:v>
              </c:pt>
              <c:pt idx="2">
                <c:v>47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71FC-446B-964E-D4E47FB3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17635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проведения занятий с детьми с ОВЗ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Татьяна Алексеевна Дзюбан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МБОУ СОШ №3 с. Огоньки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705975" cy="56388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затраты педагога при  проведении занятия с детьми ОВЗ,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165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Дзюбан Татьяна Алексеевна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</a:t>
            </a:r>
            <a:endParaRPr lang="ru-RU" sz="1200" u="none" spc="0" dirty="0" smtClean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по 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воспитательной работе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Калинина Вероника Николаевна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Бушкова Виктория Викторовна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педагог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Музалевская Валентина Васильевна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педагог-психолог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Унинец Екатерина Александровна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методист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46" y="1538560"/>
            <a:ext cx="1307782" cy="16889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26" y="1438275"/>
            <a:ext cx="1854721" cy="19623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4" y="4327607"/>
            <a:ext cx="1466726" cy="19556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22" y="4297548"/>
            <a:ext cx="1574487" cy="19034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01" y="4308778"/>
            <a:ext cx="1452717" cy="19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5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44532"/>
              </p:ext>
            </p:extLst>
          </p:nvPr>
        </p:nvGraphicFramePr>
        <p:xfrm>
          <a:off x="361950" y="1438275"/>
          <a:ext cx="10086975" cy="1786458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Пополнение учебной базы необходимыми материалами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Сокращены временные затраты педагога при подготовке  к занятию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Приобретение необходимой оргтехники (ноутбук, принтер, ламинатор)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Сокращены временные затраты педагога при подготовке к занятию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258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Упорядочивание системы хранения, создание стандарта размещения материалов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Систематизированное расположение учебного материала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Рациональное размещение учебных кабинетов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Сокращены временные затраты педагога и обучающего из одного помещения для занятий в другое;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Пополнение учебной базы необходимыми материалами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Сокращены временные затраты педагога при подготовке  к занятию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10" y="2325394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98" y="3779837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73898" y="233967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2887" y="3568700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Приобретение необходимой оргтехники (ноутбук, принтер, ламинатор) 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Сокращены временные затраты педагога при подготовке к занятию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1930" y="269971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4" y="3169765"/>
            <a:ext cx="2268215" cy="403113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5737" y="269971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FF0000"/>
                </a:solidFill>
                <a:latin typeface="Scada"/>
              </a:rPr>
              <a:t>БЫЛО:</a:t>
            </a:r>
            <a:endParaRPr lang="ru-RU" sz="1200" b="1" u="none" spc="0" dirty="0">
              <a:solidFill>
                <a:srgbClr val="FF0000"/>
              </a:solidFill>
              <a:latin typeface="Scad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58" y="3421062"/>
            <a:ext cx="5039784" cy="37798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4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Упорядочивание системы хранения, создание стандарта размещения материалов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Систематизированное расположение учебного материала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231729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2666" y="230142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44" y="3054850"/>
            <a:ext cx="2298192" cy="35783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49" y="3505200"/>
            <a:ext cx="3267456" cy="24323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" y="3059757"/>
            <a:ext cx="4811724" cy="36087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378" y="885361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Рациональное размещение учебных кабинетов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Сокращены временные затраты педагога и обучающего из одного помещения для занятий в другое;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378" y="1922951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1579" y="201648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0" y="2284901"/>
            <a:ext cx="4180180" cy="4180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73" y="2197461"/>
            <a:ext cx="3778250" cy="3778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342" y="4931965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Директор, учащиеся МБОУ СОШ №3 с. Огоньки 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Муниципальное бюджетное общеобразовательное учреждение "Средняя школа 3 с.Огоньки"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Начало: потребность в  подготовке к занятию; конец: занятие проведено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Дзюбан Татьяна Алексеевна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директора по воспитательной работе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Калинина Вероника Николаевна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Директор МБОУ СОШ №3 с. Огоньки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Бушкова Виктория Викторовна; Музалевская Валентина Васильевна; Унинец Екатерина Александровна;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Значительные временные затраты педагогов при подготовке  к занятию;
Несистематизированное хранение учебных пособий и раздаточного материала;
Временные затраты педагога и обучающего из одного помещения для занятий в другое;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Низкий уровень качества образовательной деятельности учащихся ОВЗ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56388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затраты педагога при  проведении занятия с детьми ОВЗ,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165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165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Отсутствие достаточного количества готовых учебных материалов 
2. Несистематизированное расположение учебного и раздаточного материала
3. Удаленность расположения кабинета для проведения занятий
4. Лишние движения при подготовке к занятию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в подготовке к занятию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учебных пособий и раздаточного материала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1,2,4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Встреча обучающегося или перемещение из кабинета в кабинет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Проведение занятия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Уборка учебных  и раздаточных материалов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Занятие проведено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30526"/>
              </p:ext>
            </p:extLst>
          </p:nvPr>
        </p:nvGraphicFramePr>
        <p:xfrm>
          <a:off x="361950" y="1438275"/>
          <a:ext cx="9944100" cy="270505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345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достаточного количества готовых учебных материалов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Устаревшая база учебных материалов, отсутствие оргтехники для печати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Обновление базы учебных материалов, обеспечение оргтехникой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Несистематизированное расположение учебного и раздаточного материала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стандартов размещения материала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Упорядочивание системы хранения, создание стандарта размещения материалов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Удаленность расположения кабинета для проведения занятий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Учебные кабинеты расположены далеко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Рациональное размещение учебных кабинетов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Лишние движения при подготовке к занятию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стандарта рабочего места педагога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Организация рабочего места по системе 5С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47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Обновление базы учебных материалов, обеспечение оргтехникой
2. Упорядочивание системы хранения, создание стандарта размещения материалов
3. Рациональное размещение учебных кабинетов
4. Организация рабочего места по системе 5С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в подготовке к занятию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учебных пособий и раздаточного материала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1,2,4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Встреча обучающегося или перемещение из кабинета в кабинет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Проведение занятия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Уборка учебных  и раздаточных материалов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Занятие проведено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9715500" cy="26060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Обновление базы учебных материалов, обеспечение оргтехникой
(Ответственный: Музалевская Валентина Васильевна)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02.06.2023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02.06.2023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Упорядочивание системы хранения, создание стандарта размещения материалов
(Ответственный: Унинец Екатерина Александровна)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Рациональное размещение учебных кабинетов
(Ответственный: Музалевская Валентина Васильевна)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Организация рабочего места по системе 5С
(Ответственный: Унинец Екатерина Александровна)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47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Обновление базы учебных материалов, обеспечение оргтехникой
2. Упорядочивание системы хранения, создание стандарта размещения материалов
3. Рациональное размещение учебных кабинетов
4. Организация рабочего места по системе 5С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в подготовке к занятию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учебных пособий и раздаточного материала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1,2,4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Встреча обучающегося или перемещение из кабинета в кабинет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Проведение занятия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Уборка учебных  и раздаточных материалов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Занятие проведено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753</Words>
  <Application>Microsoft Office PowerPoint</Application>
  <PresentationFormat>Произвольный</PresentationFormat>
  <Paragraphs>298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Scada</vt:lpstr>
      <vt:lpstr>Theme59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122</cp:lastModifiedBy>
  <cp:revision>6</cp:revision>
  <dcterms:created xsi:type="dcterms:W3CDTF">2023-08-22T23:34:17Z</dcterms:created>
  <dcterms:modified xsi:type="dcterms:W3CDTF">2023-09-15T03:38:09Z</dcterms:modified>
  <cp:category/>
</cp:coreProperties>
</file>