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0" r:id="rId16"/>
    <p:sldId id="271" r:id="rId17"/>
    <p:sldId id="272" r:id="rId18"/>
    <p:sldId id="273" r:id="rId19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Входят в здание школы, занимают кабинеты_x000d_
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07.05.2023</c:v>
              </c:pt>
              <c:pt idx="2">
                <c:v>13.05.2023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5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0-B463-4B94-AD70-4EDD16EAF085}"/>
            </c:ext>
          </c:extLst>
        </c:ser>
        <c:ser>
          <c:idx val="1"/>
          <c:order val="1"/>
          <c:tx>
            <c:v>Определяет человека для сбора информации_x000d_
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07.05.2023</c:v>
              </c:pt>
              <c:pt idx="2">
                <c:v>13.05.2023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10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1-B463-4B94-AD70-4EDD16EAF085}"/>
            </c:ext>
          </c:extLst>
        </c:ser>
        <c:ser>
          <c:idx val="2"/>
          <c:order val="2"/>
          <c:tx>
            <c:v>Обходит классы и уточняет количество учащихся. _x000d_
Сведения заносит в  «Журнал учета посещаемости»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07.05.2023</c:v>
              </c:pt>
              <c:pt idx="2">
                <c:v>13.05.2023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25</c:v>
              </c:pt>
              <c:pt idx="2">
                <c:v>20</c:v>
              </c:pt>
            </c:numLit>
          </c:val>
          <c:extLst>
            <c:ext xmlns:c16="http://schemas.microsoft.com/office/drawing/2014/chart" uri="{C3380CC4-5D6E-409C-BE32-E72D297353CC}">
              <c16:uniqueId val="{00000002-B463-4B94-AD70-4EDD16EAF085}"/>
            </c:ext>
          </c:extLst>
        </c:ser>
        <c:ser>
          <c:idx val="3"/>
          <c:order val="3"/>
          <c:tx>
            <c:v>Подводит сводные данные по посещаемости 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07.05.2023</c:v>
              </c:pt>
              <c:pt idx="2">
                <c:v>13.05.2023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10</c:v>
              </c:pt>
              <c:pt idx="2">
                <c:v>15</c:v>
              </c:pt>
            </c:numLit>
          </c:val>
          <c:extLst>
            <c:ext xmlns:c16="http://schemas.microsoft.com/office/drawing/2014/chart" uri="{C3380CC4-5D6E-409C-BE32-E72D297353CC}">
              <c16:uniqueId val="{00000003-B463-4B94-AD70-4EDD16EAF085}"/>
            </c:ext>
          </c:extLst>
        </c:ser>
        <c:ser>
          <c:idx val="4"/>
          <c:order val="4"/>
          <c:tx>
            <c:v>Обход классных руководителей о выяснении причины отсутствия детей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07.05.2023</c:v>
              </c:pt>
              <c:pt idx="2">
                <c:v>13.05.2023</c:v>
              </c:pt>
            </c:strLit>
          </c:cat>
          <c:val>
            <c:numLit>
              <c:formatCode>General</c:formatCode>
              <c:ptCount val="3"/>
              <c:pt idx="0">
                <c:v>25</c:v>
              </c:pt>
              <c:pt idx="1">
                <c:v>15</c:v>
              </c:pt>
              <c:pt idx="2">
                <c:v>20</c:v>
              </c:pt>
            </c:numLit>
          </c:val>
          <c:extLst>
            <c:ext xmlns:c16="http://schemas.microsoft.com/office/drawing/2014/chart" uri="{C3380CC4-5D6E-409C-BE32-E72D297353CC}">
              <c16:uniqueId val="{00000004-B463-4B94-AD70-4EDD16EAF085}"/>
            </c:ext>
          </c:extLst>
        </c:ser>
        <c:ser>
          <c:idx val="5"/>
          <c:order val="5"/>
          <c:tx>
            <c:v>Передача информации заместителю директора по УВР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07.05.2023</c:v>
              </c:pt>
              <c:pt idx="2">
                <c:v>13.05.2023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5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5-B463-4B94-AD70-4EDD16EAF085}"/>
            </c:ext>
          </c:extLst>
        </c:ser>
        <c:ser>
          <c:idx val="6"/>
          <c:order val="6"/>
          <c:tx>
            <c:v>Формирует сводную ведомость по посещаемости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07.05.2023</c:v>
              </c:pt>
              <c:pt idx="2">
                <c:v>13.05.2023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20</c:v>
              </c:pt>
              <c:pt idx="2">
                <c:v>15</c:v>
              </c:pt>
            </c:numLit>
          </c:val>
          <c:extLst>
            <c:ext xmlns:c16="http://schemas.microsoft.com/office/drawing/2014/chart" uri="{C3380CC4-5D6E-409C-BE32-E72D297353CC}">
              <c16:uniqueId val="{00000006-B463-4B94-AD70-4EDD16EAF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7"/>
          <c:order val="7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02.05.2023</c:v>
              </c:pt>
              <c:pt idx="1">
                <c:v>07.05.2023</c:v>
              </c:pt>
              <c:pt idx="2">
                <c:v>13.05.2023</c:v>
              </c:pt>
            </c:strLit>
          </c:cat>
          <c:val>
            <c:numLit>
              <c:formatCode>General</c:formatCode>
              <c:ptCount val="3"/>
              <c:pt idx="0">
                <c:v>90</c:v>
              </c:pt>
              <c:pt idx="1">
                <c:v>90</c:v>
              </c:pt>
              <c:pt idx="2">
                <c:v>90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7-B463-4B94-AD70-4EDD16EAF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8"/>
          <c:order val="8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8</c:v>
              </c:pt>
              <c:pt idx="1">
                <c:v>8</c:v>
              </c:pt>
              <c:pt idx="2">
                <c:v>8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8-B463-4B94-AD70-4EDD16EAF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Входят в здание школы, проходят с помощью электронных пропусков, занимают кабинеты_x000d_
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02.06.2023</c:v>
              </c:pt>
              <c:pt idx="1">
                <c:v>10.06.2023</c:v>
              </c:pt>
              <c:pt idx="2">
                <c:v>16.06.2023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7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0-D832-4ABE-A612-1E9D606F8E79}"/>
            </c:ext>
          </c:extLst>
        </c:ser>
        <c:ser>
          <c:idx val="1"/>
          <c:order val="1"/>
          <c:tx>
            <c:v>Формирует сводную ведомость по посещаемости в электронном журнале 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02.06.2023</c:v>
              </c:pt>
              <c:pt idx="1">
                <c:v>10.06.2023</c:v>
              </c:pt>
              <c:pt idx="2">
                <c:v>16.06.2023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1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1-D832-4ABE-A612-1E9D606F8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2"/>
          <c:order val="2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02.06.2023</c:v>
              </c:pt>
              <c:pt idx="1">
                <c:v>10.06.2023</c:v>
              </c:pt>
              <c:pt idx="2">
                <c:v>16.06.2023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8</c:v>
              </c:pt>
              <c:pt idx="2">
                <c:v>8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D832-4ABE-A612-1E9D606F8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3"/>
          <c:order val="3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8</c:v>
              </c:pt>
              <c:pt idx="1">
                <c:v>8</c:v>
              </c:pt>
              <c:pt idx="2">
                <c:v>8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D832-4ABE-A612-1E9D606F8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10849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отчётности показателя посещаемости обучающихся в МБОУ СОШ № 3 с. Огоньки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Котенко Ольга Валерьяновна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</a:t>
            </a:r>
            <a:r>
              <a:rPr lang="ru-RU" sz="12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</a:t>
            </a:r>
            <a:r>
              <a:rPr lang="ru-RU" sz="12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ВР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МБОУ СОШ №3 с. Огоньки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5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регламента по сбору информации посещаемости
2. Создание системы электронных пропусков
3. Создание электронного журнала по посещаемости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осуществления ежедневного утреннего контроля явки обучающихся на занятия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Учащиеся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Входят в здание школы, проходят с помощью электронных пропусков, занимают кабинеты
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УВР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Формирует сводную ведомость по посещаемости в электронном журнале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Сводная ведомость информации по посещаемости обучающихся сформирована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39899"/>
              </p:ext>
            </p:extLst>
          </p:nvPr>
        </p:nvGraphicFramePr>
        <p:xfrm>
          <a:off x="361950" y="1438275"/>
          <a:ext cx="9705975" cy="9144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протекания процесса сбора информации о  посещаемости учебных занятий обучающимися,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минут 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1870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176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176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Сбор информации о посещаемости в электронном виде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Дзюбан Татьяна Алексеевна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</a:t>
            </a:r>
            <a:endParaRPr lang="ru-RU" sz="1200" u="none" spc="0" dirty="0" smtClean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по 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воспитательной работе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Калинина Вероника Николаевна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Алексеевна Надежда Александровна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учитель математики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Котенко Ольга Валериановна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УВР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Смирнова Александра Рахминтаевна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Учитель информатики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36" y="1702982"/>
            <a:ext cx="1137354" cy="14688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30" y="4857749"/>
            <a:ext cx="1378379" cy="2051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5" y="4958763"/>
            <a:ext cx="1564982" cy="20510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210" y="1685011"/>
            <a:ext cx="1540319" cy="16296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89" y="4715941"/>
            <a:ext cx="1710211" cy="20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9144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регламента по сбору информации посещаемости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Сокращены временные затраты при сборе информации посещаемости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системы электронных пропусков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Сокращены временные затраты при сборе информации посещаемости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электронного журнала по посещаемости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материальных затрат на сбор информации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регламента по сбору информации посещаемости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Сокращены временные затраты при сборе информации посещаемости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626" y="241168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713" y="2461393"/>
            <a:ext cx="3382503" cy="4780781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системы электронных пропусков 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Сокращены временные затраты при сборе информации посещаемости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626" y="262770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2921331"/>
            <a:ext cx="5515793" cy="4133966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электронного журнала по посещаемости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материальных затрат на сбор информации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781425"/>
            <a:ext cx="4676775" cy="33051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25" y="3781425"/>
            <a:ext cx="416242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 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Муниципальное бюджетное общеобразовательное учреждение "Средняя школа 3 с.Огоньки"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Начало: потребность осуществления ежедневного утреннего контроля явки обучающихся на занятия; конец:  сводная ведомость информации по посещаемости обучающихся сформирована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Дзюбан Татьяна Алексеевна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директора по воспитательной работе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Калинина Вероника Николаевна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Директор МБОУ СОШ №3 с. Огоньки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Алексеевна Надежда Александровна; Котенко Ольга Валериановна; Смирнова Александра Рахминтаевна;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Отсутствие алгоритма ведения контроля посещаемости занятий;
Отсутствие на рабочем месте человека, ответственного за контроль посещаемости. 
Отсутствие на рабочем месте классных руководителей;
Излишние временные затраты на сбор информации;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Отсутствие корректной информации о количестве обучающихся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2770"/>
              </p:ext>
            </p:extLst>
          </p:nvPr>
        </p:nvGraphicFramePr>
        <p:xfrm>
          <a:off x="361950" y="3781425"/>
          <a:ext cx="4686300" cy="1059492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452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протекания процесса сбора информации о  посещаемости учебных занятий обучающимися, </a:t>
                      </a: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минут </a:t>
                      </a: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1870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176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Сбор информации о посещаемости в электронном виде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85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Отсутствие алгоритма ведения контроля посещаемости занятий 
2. Отсутствие на рабочем месте человека, ответственного за контроль посещаемости. 
3. Отсутствие на рабочем месте классных руководителей
4. Излишние временные затраты на сбор информации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осуществления ежедневного утреннего контроля явки обучающихся на занятия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Учащиеся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Входят в здание школы, занимают кабинеты
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УВР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Определяет человека для сбора информации
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Ответственный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Обходит классы и уточняет количество учащихся. 
Сведения заносит в  «Журнал учета посещаемости»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3,4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Ответственный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Подводит сводные данные по посещаемости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Ответственный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Обход классных руководителей о выяснении причины отсутствия детей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1,3,4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Ответственный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информации заместителю директора по УВР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5" name="TextBox 94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7" name="TextBox 9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8" name="TextBox 97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УВР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Формирует сводную ведомость по посещаемости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3" name="TextBox 10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5" name="TextBox 104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7" name="TextBox 106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90</a:t>
            </a:r>
            <a:r>
              <a:rPr lang="ru-RU" sz="12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r>
              <a:rPr lang="ru-RU" sz="1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мин
</a:t>
            </a:r>
            <a:r>
              <a:rPr lang="ru-RU" sz="1100" b="1" u="sng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1. Отсутствие алгоритма ведения контроля посещаемости занятий 
2. Отсутствие на рабочем месте человека, ответственного за контроль посещаемости. 
3. Отсутствие на рабочем месте классных руководителей
4. Излишние временные затраты на сбор информации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Сводная ведомость информации по посещаемости обучающихся сформирована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20574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алгоритма ведения контроля посещаемости занятий 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нормативных документов по сбору информации о посещаемости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регламента по сбору информации посещаемости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на рабочем месте человека, ответственного за контроль посещаемости. 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Работник занят выполнением других рабочих задач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алгоритма сбора информации о посещаемости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на рабочем месте классных руководителей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Выполнение других должностных обязанностей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Электронный журнал о посещении заполняет учитель-предметник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Излишние временные затраты на сбор информации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единой формы сбора информации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электронного журнала по посещаемости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5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регламента по сбору информации посещаемости
2. Создание системы электронных пропусков
3. Создание электронного журнала по посещаемости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осуществления ежедневного утреннего контроля явки обучающихся на занятия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Учащиеся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Входят в здание школы, проходят с помощью электронных пропусков, занимают кабинеты
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УВР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Формирует сводную ведомость по посещаемости в электронном журнале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Сводная ведомость информации по посещаемости обучающихся сформирована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9715500" cy="19812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регламента по сбору информации посещаемости
(Ответственный: Алексеевна Надежда Александровна)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системы электронных пропусков
(Ответственный: Смирнова Александра Рахминтаевна)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электронного журнала по посещаемости
(Ответственный: Котенко Ольга Валериановна)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807</Words>
  <Application>Microsoft Office PowerPoint</Application>
  <PresentationFormat>Произвольный</PresentationFormat>
  <Paragraphs>299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Scada</vt:lpstr>
      <vt:lpstr>Theme68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122</cp:lastModifiedBy>
  <cp:revision>6</cp:revision>
  <dcterms:created xsi:type="dcterms:W3CDTF">2023-08-15T03:04:21Z</dcterms:created>
  <dcterms:modified xsi:type="dcterms:W3CDTF">2023-09-16T02:36:00Z</dcterms:modified>
  <cp:category/>
</cp:coreProperties>
</file>